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13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33B5-0964-718B-AC0E-987AEE1F2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67740-8502-52CB-BF53-20F919A30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B52A2-0D9F-D69F-F501-E6256F52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D3F3F-E98F-2580-B03D-E9B823EA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14159-E4D8-A415-763A-230B54C29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062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8035-00DB-A235-76A8-4523A44C4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78A46D-3151-8795-6D41-73FDC5340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00600-1003-E0B3-DAD2-95E0D1840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E4E1E-E4D6-445D-381E-2FE25D66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CB084-2941-BF48-47E0-B8C0C96F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5646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721B7-5C99-5659-EA12-B82B99108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E04F1-8A8E-06B1-7CF7-1220B5039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6E50D-473F-D5B8-889C-F6E23877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8BBF9-2342-E407-BA18-1EA4611FE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C0FAB-F7AF-CCBB-A484-7DA961928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756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A9AAB-5BD3-B3BC-0B07-90CDBC2C3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D453-3C54-8A38-D9B1-DF232E3BF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F70B6-6FCA-E06B-F706-B52585FF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645E1-4D4A-4088-53E7-DDEEED65A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32E78-392F-D61A-4BF9-FB433DACC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758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A68B-6497-B058-5452-999E39789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9F757-B02E-DF18-94B4-150DD4E6E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84850-1371-FC02-18CF-918592A79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20025-75A2-FD7C-15FC-0742DE895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C8E32-AB2F-CD1E-4EB5-4658EC3E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083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E0171-32A8-992B-34BF-6E2809F77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011EC-34DA-7C2B-BE20-374D06492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86C6F-EB79-AD0D-EE50-DF1F59864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A833F-5CF7-3C5A-13A8-01BE4416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1BEFA-2C9D-75CA-398A-45CC2CDBE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FBEAB-C1F3-323E-6937-FD4073BE4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106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2BD5A-9EF7-B632-58AF-339DAB1BF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31C6F-3837-7324-73BF-4D20AE911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F73A9-8092-CD2B-1167-F61D7DD66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4B6643-8368-E3B7-4E01-25AF1871B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F664E1-E52C-64C0-42F5-57412B1E6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F3E3DB-E9D2-A716-98FA-1A9369BD7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CC6AC2-5BA3-F6F2-5671-4D7438F3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4CA5E7-EF9E-564C-2D78-A77613C09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6562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E3BAC-96BD-9F5B-7087-FEC9967F6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7E64B7-3E12-32D3-7DFE-C961134C6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8A602-FC80-56CA-30C8-96526106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1D014-4D83-7C32-C345-0BDAD2AB2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8205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CFB9C1-AB15-3026-6B45-A305BF6D0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B0011-8275-D0B4-C51B-7DD491B07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1675A-FF59-83BC-FBEF-9F89A269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91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F3A7-A5F4-9153-E62B-B61F1F82A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D9AEC-EC47-42CB-8002-DD1883A25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7A713-E325-C7CD-198E-0069A776F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55443-06DA-7747-CBD3-526036E51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F9DF14-21A9-500F-64B3-3DA94559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BA201-5342-27D2-2482-D120F605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528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544CA-0B88-F3D8-BDAA-CDFFD079F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4E0360-832F-0764-8BF0-9543D08BCE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52196-2028-F2D0-2789-0A4C6A795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7EF0A-92E9-5BA4-2263-E97EB9972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E1CD4-EE26-B50F-1AA7-467B8AC77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E7A89-751D-B512-AFD0-E4CA01691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0280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CA693F-7956-4F9F-4339-E02E4BA9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3F0BB-6F4C-D355-5543-0238D937D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2BE2A-58D5-A5FC-6D67-2FECDF376A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53057-841B-474C-BCCB-B4F8B3C35E67}" type="datetimeFigureOut">
              <a:rPr lang="en-CA" smtClean="0"/>
              <a:t>2022-08-28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56577-F60A-7482-04B3-FA64D0AB2D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E1B5-122F-D0A8-85EE-E2C0E4DDAD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965BD-E764-4368-9E53-2C5CCE7E35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5965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building material&#10;&#10;Description automatically generated">
            <a:extLst>
              <a:ext uri="{FF2B5EF4-FFF2-40B4-BE49-F238E27FC236}">
                <a16:creationId xmlns:a16="http://schemas.microsoft.com/office/drawing/2014/main" id="{1260D99A-5B3D-8F77-2202-7E4AAFBE1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17" y="0"/>
            <a:ext cx="9125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65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DANIEL SALGADO OJEDA</dc:creator>
  <cp:lastModifiedBy>CARLOS DANIEL SALGADO OJEDA</cp:lastModifiedBy>
  <cp:revision>1</cp:revision>
  <dcterms:created xsi:type="dcterms:W3CDTF">2022-08-28T21:19:09Z</dcterms:created>
  <dcterms:modified xsi:type="dcterms:W3CDTF">2022-08-28T21:26:55Z</dcterms:modified>
</cp:coreProperties>
</file>

<file path=docProps/thumbnail.jpeg>
</file>